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ECEB-2B91-4344-A02D-5F20025C3F44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1027-67A4-4744-9357-A67BFCC6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7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ECEB-2B91-4344-A02D-5F20025C3F44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1027-67A4-4744-9357-A67BFCC6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7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ECEB-2B91-4344-A02D-5F20025C3F44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1027-67A4-4744-9357-A67BFCC6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8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ECEB-2B91-4344-A02D-5F20025C3F44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1027-67A4-4744-9357-A67BFCC6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6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ECEB-2B91-4344-A02D-5F20025C3F44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1027-67A4-4744-9357-A67BFCC6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8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ECEB-2B91-4344-A02D-5F20025C3F44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1027-67A4-4744-9357-A67BFCC6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1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ECEB-2B91-4344-A02D-5F20025C3F44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1027-67A4-4744-9357-A67BFCC6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9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ECEB-2B91-4344-A02D-5F20025C3F44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1027-67A4-4744-9357-A67BFCC6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6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ECEB-2B91-4344-A02D-5F20025C3F44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1027-67A4-4744-9357-A67BFCC6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5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ECEB-2B91-4344-A02D-5F20025C3F44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1027-67A4-4744-9357-A67BFCC6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ECEB-2B91-4344-A02D-5F20025C3F44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1027-67A4-4744-9357-A67BFCC6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0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5ECEB-2B91-4344-A02D-5F20025C3F44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51027-67A4-4744-9357-A67BFCC6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564" y="3962400"/>
            <a:ext cx="3421859" cy="256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7"/>
          <a:stretch/>
        </p:blipFill>
        <p:spPr bwMode="auto">
          <a:xfrm>
            <a:off x="34636" y="0"/>
            <a:ext cx="6096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948" y="0"/>
            <a:ext cx="302505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24" y="4348836"/>
            <a:ext cx="3270930" cy="217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75545"/>
            <a:ext cx="17526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4038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75788" y="425903"/>
            <a:ext cx="3394114" cy="25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276600"/>
            <a:ext cx="4191000" cy="286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866845" cy="282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282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46482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282294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1"/>
            <a:ext cx="442359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0"/>
            <a:ext cx="4395881" cy="366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299" y="270754"/>
            <a:ext cx="4543239" cy="308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54" y="3886200"/>
            <a:ext cx="4548621" cy="34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335091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95890"/>
            <a:ext cx="3733800" cy="279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35973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2"/>
          <a:stretch/>
        </p:blipFill>
        <p:spPr bwMode="auto">
          <a:xfrm>
            <a:off x="304800" y="222608"/>
            <a:ext cx="3781425" cy="442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3200400" cy="212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4724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10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" y="108671"/>
            <a:ext cx="3111104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4753941" cy="266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3"/>
          <a:stretch/>
        </p:blipFill>
        <p:spPr bwMode="auto">
          <a:xfrm>
            <a:off x="3247059" y="2743200"/>
            <a:ext cx="5507382" cy="383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" y="4284518"/>
            <a:ext cx="3111104" cy="23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685800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black walnut lea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01633" y="3961412"/>
            <a:ext cx="3667353" cy="212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0"/>
          <a:stretch/>
        </p:blipFill>
        <p:spPr bwMode="auto">
          <a:xfrm>
            <a:off x="5403272" y="-39797"/>
            <a:ext cx="3588327" cy="275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12" y="2838226"/>
            <a:ext cx="3406588" cy="401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r="14718"/>
          <a:stretch/>
        </p:blipFill>
        <p:spPr bwMode="auto">
          <a:xfrm>
            <a:off x="-152400" y="3961580"/>
            <a:ext cx="2743201" cy="274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864"/>
            <a:ext cx="4537845" cy="302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3276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0"/>
            <a:ext cx="4223058" cy="281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80"/>
          <a:stretch/>
        </p:blipFill>
        <p:spPr bwMode="auto">
          <a:xfrm>
            <a:off x="4724400" y="0"/>
            <a:ext cx="3778770" cy="171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8" y="3167603"/>
            <a:ext cx="4696691" cy="352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1717964"/>
            <a:ext cx="3505200" cy="218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90" y="3867907"/>
            <a:ext cx="3771899" cy="282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2253" y="2810253"/>
            <a:ext cx="67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2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52400"/>
            <a:ext cx="2346325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8"/>
          <a:stretch/>
        </p:blipFill>
        <p:spPr bwMode="auto">
          <a:xfrm>
            <a:off x="123825" y="3810000"/>
            <a:ext cx="4143375" cy="288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60181">
            <a:off x="6245275" y="528931"/>
            <a:ext cx="3810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0109"/>
            <a:ext cx="438880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5201" y="4495800"/>
            <a:ext cx="85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16.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Kirchner</dc:creator>
  <cp:lastModifiedBy>Joshua Kirchner</cp:lastModifiedBy>
  <cp:revision>2</cp:revision>
  <dcterms:created xsi:type="dcterms:W3CDTF">2015-09-23T17:11:24Z</dcterms:created>
  <dcterms:modified xsi:type="dcterms:W3CDTF">2015-09-23T17:27:08Z</dcterms:modified>
</cp:coreProperties>
</file>