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5" r:id="rId8"/>
    <p:sldId id="264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486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6C586-6E7A-46A6-95D8-6658168993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0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D1F9-3F43-4DE4-8F08-F3EDFC67F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3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CD4EA-2C1B-43DA-8F8A-C1D673A16F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0357E-315A-4302-B0E7-52ACFDCAC4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5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719C2-C568-4309-9889-2FBE91F241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4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B0070-DB2B-44A1-8303-ACE8316F6F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3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AFF3D-8D20-4F65-A02F-40F7D204D9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6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CA412-4C5D-411F-83EA-466FE35407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7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4E7D8-9F9B-42DD-B1E1-32B569106E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9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097B5-327D-44B5-BDAE-26C0B8B781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7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22820-29A1-4230-9B21-D9C8BACCCC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8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3A45B4-5296-4D07-8BAD-19180BA596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6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METRIC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Using the same shoe, how many kilograms does it weigh?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smtClean="0"/>
              <a:t>.963 kg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In scientific notation, it would be written:  </a:t>
            </a:r>
            <a:r>
              <a:rPr lang="en-US" sz="4400" smtClean="0"/>
              <a:t>9.63 x 10</a:t>
            </a:r>
            <a:r>
              <a:rPr lang="en-US" sz="4400" baseline="30000" smtClean="0"/>
              <a:t>-1</a:t>
            </a:r>
            <a:r>
              <a:rPr lang="en-US" sz="4400" smtClean="0"/>
              <a:t>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857250" indent="-857250" eaLnBrk="1" hangingPunct="1">
              <a:buAutoNum type="romanUcPeriod"/>
              <a:defRPr/>
            </a:pPr>
            <a:r>
              <a:rPr lang="en-US" sz="4000" dirty="0" smtClean="0"/>
              <a:t>The </a:t>
            </a:r>
            <a:r>
              <a:rPr lang="en-US" sz="4000" dirty="0" smtClean="0"/>
              <a:t>unit used to weigh objects in </a:t>
            </a:r>
            <a:r>
              <a:rPr lang="en-US" sz="4000" dirty="0" smtClean="0"/>
              <a:t>	the </a:t>
            </a:r>
            <a:r>
              <a:rPr lang="en-US" sz="4000" dirty="0" smtClean="0"/>
              <a:t>Metric System is based on the </a:t>
            </a:r>
            <a:r>
              <a:rPr lang="en-US" sz="4000" dirty="0" smtClean="0"/>
              <a:t>	kilogram.</a:t>
            </a:r>
          </a:p>
          <a:p>
            <a:pPr marL="0" indent="0" eaLnBrk="1" hangingPunct="1"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a. 	The tool used to measure 			mass is the balance scale</a:t>
            </a:r>
            <a:endParaRPr lang="en-US" sz="3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dirty="0" smtClean="0"/>
          </a:p>
          <a:p>
            <a:pPr marL="0" indent="0" eaLnBrk="1" hangingPunct="1">
              <a:buNone/>
              <a:defRPr/>
            </a:pPr>
            <a:r>
              <a:rPr lang="en-US" sz="4000" dirty="0" smtClean="0"/>
              <a:t>	b. 	</a:t>
            </a:r>
            <a:r>
              <a:rPr lang="en-US" sz="4000" dirty="0" smtClean="0"/>
              <a:t>The </a:t>
            </a:r>
            <a:r>
              <a:rPr lang="en-US" sz="4000" dirty="0" smtClean="0"/>
              <a:t>most commonly used </a:t>
            </a:r>
            <a:r>
              <a:rPr lang="en-US" sz="4000" dirty="0" smtClean="0"/>
              <a:t>			units </a:t>
            </a:r>
            <a:r>
              <a:rPr lang="en-US" sz="4000" dirty="0" smtClean="0"/>
              <a:t>are the kilogram, the </a:t>
            </a:r>
            <a:r>
              <a:rPr lang="en-US" sz="4000" dirty="0" smtClean="0"/>
              <a:t>		gram</a:t>
            </a:r>
            <a:r>
              <a:rPr lang="en-US" sz="4000" dirty="0" smtClean="0"/>
              <a:t>, and the milligram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EQEBAPEhIQEhAVEg8QFRUQFRAVFRAQFRAVFBQQFBUXHCYfFxkjGRQVHy8gJCcpLC0sFR4xNTAqNSYrLCkBCQoKDgwOFw8PGC0cHBwpKSktKSwpLCkpKSkpKSkpKSkpKSksKSksKS0sLDUsKSkpKTUtKSopLCwpLSkpLCkpMf/AABEIAJIBWgMBIgACEQEDEQH/xAAcAAEAAQUBAQAAAAAAAAAAAAAABgIDBAUHAQj/xABHEAACAQIDBAYHBgQCCAcAAAABAgADEQQSIQUGMUEHE1FhcZEiMkJygaGxFFJigsHRI7Lh8DNzFRYkQ1OSoqMINESDwtLx/8QAGQEBAQEBAQEAAAAAAAAAAAAAAAECAwUG/8QAJREBAQEAAgECBgMBAAAAAAAAAAERAhIDIUEEEzFRYdEzkfAF/9oADAMBAAIRAxEAPwDuMREBEoqVQouSBMWptNeQJ8dIGbE1bbRc8LDwH7y02Jc+0YG5i80Zc9p8zPIG8vPZop6GgbyJplrsPaPmZcXHOOd/ECE1tYmAm0u0eX9Zk0sUrcDr2HSFXoiICIiAiIgIiICIiAiIgIiICIiAiIgIiICIluvUyqzdisfIXgXIkcwG9grrnp5SOB0a6nsPYZk/6XqHkvkf3lxNbqJq8PtVrgOBY8xy+E2kikREBERATGxmKyCw9Y8O7vmTI3vFtdKFZOsOVCgBY8FOY6nsHfygX3ck3Jue+UzxWBAIIIOoI1BHaDKoCInsBaIiAiLRKhEWiAiIhGThsaV0Oq/MTaAyMY/aKURdiLnRRzY9wkeodK5GLp4M4cqpVgKhcHPlGhAy6cDcQuukRIqd7yRoq8ebTGxfSAaGUNhsRXLXyjDJny2tfOSdL3FvAxidomcSDN0g4xrdVsjGtoP8QimA1tRqD5y3W3u2wVuuy6dM341sQhFracLG97xi7E9ic6/1g241/Q2bT0sPSrMVNxqeN+enfLIx22C6q+0MEjHUIlAEsBqR6RBI05S9anaOl3i85Zi6ONQBq+2MQoLZf4VKmgueQteVY3d9srVK2P2nUCrchauXRV+6g1OnxjqneOoMwHEgeMx6206KAl6tJQLXLOgAv23M5fS3awD00ao9Z1ILAYjEVNM1r6ZhYmw8pj4PZ2ygXBoUFIawz1C+cDXMBmNxL0Tu6RU3ywCmxxmFvqbCqh4Ak8D2Ca6p0obKX/1aH3Vqt9FkOp1MEtVlGFw/VBQQ6UMxLaXFgmnPylWK29SpvTFJUVNTUvTyEILaqTYDjz7pesTvUmq9LOABKp9oqkEj+FRdgbcwdLjvmu2t0y0aKgrhcWbgWNVeqW/NSTc8OwGaDam+tPIRTqhGuNS+HOnMWDn6SHbe2n9qRUasjEPmvaobDq7EWVLakX485qcIl512fc3pEw+0Rlt1Vf8A4bNfMPwmwv4SWz5Sp1ThyHR3z3uLI6WtzBaxOvdJcelzHGmAKxDAAEZaVyLetcqb98l8f2J5Z7u/3ifN1bpK2i/HEVh4Pl/lAmvxO9+Mf1q9Y+NSqfq0ny6vzI+n2qAcSB4m01m3Nr0aWGq1GqIFyugN73fKfR05z5jbaNR/WYn++2ZdCtUT1KuQ6+q3bx9UmOh8xIdiI1XG4WkGOVqiswBNiqnOb246KZ12mfqfrOT9G6n7X1mbrXVXt65JzuiM9yOQY/8A5rOr0uEVYuiSMGRsSRUjdVPcPpMVuK4iJFIiICaTend37ZSsrBKq3yMdVN/ZYdh7eXyO7iBxammO2a+Sz0Vv6jjrMO/ehHq/lK94kr2XvSagAqUiD96kwdfI5WHkZPKlMMCrAEHiCAQfEGa1928Pe4QIfwaDy4SDBpYhW4H4NdT5MBLwU9hmUuxlXgTI7i97cFSq1KLvUDIxRr02K5hxsR9bQrbmLyM1t+tmtmUY5FIJBBOIpkEcuAmFiN56Nrpj1t3V7/zExpiZ3jNOYYrfNx6uOY+FSn/9ZjjfN+LY2rb/ADgP5SJUdXAvw18JUKbHkZzHD7+4dP8AFxNRu6+IqHytM8dMOAprcDE1D2ZVX+Zr/KB0L7M3Ow8SJrdqVqiqQhVT22zEeA4edxObbS6dK7XGGwtKmOTV2ao3jlXKPrITtvfDG4y/X4h2X7iWp0/+RLA/G8vqmxOMftumtUkVBUq31ZmDa9hPD8o0msqVkZlZmAZSWVr2ZWIsSD4GQDSVqg8fGaY12/dDe12w+VkpsyO1PMQLsosQSV46HjN6N5qn4AO4fuZx7dLbHVfwmq9WrsgXQWDFspZiRovq6yZu1Lg2OpdnotVb+RIPVKTt6tc+nzI0VeXw7by1ittVQjnM7EKxCj2iFJC20vc8pz2rt2mjsh6+syswzUw2Vhf0SMxvqLcpdo7xMpumDxBPa1x+kuM7WVhtpbQzVHp4LEKahDNm6lLnX7+a3GVvh9qVHFQ0FDi4DPWw4KqRwBpoDzPnMbD7e2gHZhh2IbgtRxlQX0tw8JlLtfar2y0qC38W7uRM0j2rsjadSwd8Kut7NVxTnxte0q/1Rxj36zFUBe3q0mfhfQdYbDjx48JiJsjab1OvzUkqHTMqNzGWw9G3CZy7ubUf1sU69uUAW+YgWjuoqutOpj6gdrWWnSpITfhYgdxmau5dBfXxOMYWsb1sote9tBwvbymLS3DrVgtQ4qq9wCGzeyRcG9zaXqHRzTdnVqlVymUNmY8WUMPZ4WMDEx2yNm0WUMjVc3NqzsF1Hrel/dpfNLZFPgmE8s/7zKbo/wALTKhra5rsWIC2Fxe7DjwnmJ2Js2ijEPhmcA2U1KXpHs9JjLqY1+P3iwlMDqEw5OoP8GwGmljYSxU3xpkEZWJubZAAMvLnxkiorspT6LUmPC1NC/lkQzKwbUStvs2Jdsz26rDYnKVznIbsB7Nrxp1cw2zSfFspp0q/o5hojNe9uyaEUbMUa6kXU3HA87jlO6JQxfWZqOFxIpEoSjDD072BBuWqX5jlynON79zsXh6zYirRyU6tV2XKyvlLEtkYroDOs5xzvjs9W13S6KqePoLiExoAuVZRRa6OALqSX14jXneSah0FYb28TiG9xaS/UNMXo33RerhetLvSU1KgAswJANMhhqARdSP706uonDlzu/V348Jn0QbA9DWzabBiK1WxvarU9E+IQLcTD6SNzMP9nFSkq4fq0qNloJSUVNVtnsL6a8+c6NIh0k1bYbLa5fOundlP6TEt1uySOY9Hn8LHUB99Kya94cj5qJ1ZBoJCtzNi0GpUcUQ3XKz2OZhbK7AXXhzMma1RNViLom/wpuie6PpI4Knj5TfbOqZqa92nlM1uMqIiZaIiICIiAlnF1+rR3tfKpa3bYcJeljH4c1KVSmCQWR1BGhBKkAiBzQdLldr5cNTGlxd7W8SSJAt4N5RUxAzoFrVMzegyujXNwCRwa+YW8JM8V0ZVK1aq9TClkZnYA1UW5vodDNLvF0UGlS+0iktEqyqqK+YEWJZ2PfoBY+z3zMav4QKrtHJikqroGHVVOxlb0cx8Lg/lEtbWxGZhYopsAcuUXPPhoZgVaWp4nU8fGWqlMAGbc1YwVZidKnwWob9wsJvdj43E0KdTJh6mfIcr9WL0jzqXIvcLe3YdeU7rsbA01w9D+HTv1NC5yrcnqlGptLe8QCYPFsABbDYngAP9y4hcfORzN3X+JPxlynSAlYWej4SshlzZ+AfEV6WHTV6jBFBNtTw1ldHA1KnqU6j+4jt9BN50f7IqvtLDOEOWlUV6l7AooOXMQdbZiB8RA3uE6Ha2heog7uP0eYG++4y4DD06ocktV6q2lvUZr8Pw/OdrAmFtzZlOvha61KSVcqFlDqGym4BZew5SdRJq4+e8O2qE2sGHYOYb/wCJnZm3fQ1gTSApZG1Zkp+nnFhYsLi15pth7EoLVZRSp5SjgjKDcaCxv4yVJhUHBV8prazjU4zG4eiTRShXqOCpvSpmqmpDEBw1jpcacJWNtfc2diCfxiig/wCozbhJUFjUxibOo7QKDLgadiWYNVxFIaFyyghATpe3wmWmxNqF+sy4CmcuSxqYh9M172CjX4yW7K/wafuiZcnat9Yhj7p4+pl6zFYVbMrjq8O7WZTcG7VOUyBubiD620K3/tUcMn1UyVxJtXrEXTcKmAFOKx7AchWyD4Cmol1ej/Be2lWp/m18Q9/EF7SRxG0yNJR3I2enDCYc+9TVv5rzPobGw6epQoJ7tOmPoJmRIrwIBw08J7aIgJ4RPYgLREQEh3SFU9GgO+ofkokxkG6Q39OkOxGPmf6SxK03R616NW+v8apa/L024SXCRLo7X/Z3PbUqH/uPJaJpiPbzabJb0WHf+n9JqpsdkNqw7gf785K1GziImWiIi8BERAREQEw9rbOXEUalFuDqVB45Wtow8DMyIHG6H/h+Ym9TGqP8uiT/ADPIrtHowqYfEU6FdiqO4QP6NnTMFZkOo0DDQjnPoKvtegnrVaY/ML+U41vrv+uOqU1p0yiUy+VmPpPmK+kRwUeiNNZYzXSVphQFHBQFHgosPpBwSVgaVRQ1N/QZTezI2jKbdoJkTTfihVostcVaRZWUtR1IuLFkYaqddOybfY+++EcadeerKr6SrdrAWYnNztI1rfYbcHZtP1cFhfzU0b5tebPD7Gw9P1KFBPcp01+gmiqb/wBEcKdQ+JQfqZi1ukMWNqJvY8X7vdhNV7a6TcHhlOUVKr3ICouUEjtZtAP7tOZdH218206hKgdf1trG+UmqtW3f6tpRt7Amu3WU1JBJumpIJPEWjYu7VelUWqtCsGHA3tY9ovYiaZtdZxWLSl1eckZ3WkujG7tewNhpwOp0m02WmreH6yEJj9o5bDKNOL9WSPlNtuimISt/FqF86kNc39IaqQOAtqPjJiysjF7oFcR1tEDIwa63AyMSDp+E/KX03eq/gHxP7SSxGriPru2/N1HgCZfTdsDjUPwA/ebmI0xbw9AIqoNQBbWXIiRSIiAiIgIiICIiAiIgIiICQ3efDrVxDhr2SlStY8CWe58hJlIdtqqBWxjHgopA+C0sx/mliVrtzcOEwy24kux8TUfT4cPhN9NLugb4Ogx4smc+LOzfrNzNMvZm7Lb0/EGYUyMA1qi+NvlIreRETLRFoiAiIgIiICQfefarvVakGIproANMx5k9usmeJrZEZuwEyB1RmY31uecJWhxBIBkA2kjJUzUaaFL3IYsCpvqVPZ3Trj7NptxUfAkTEO72GHGkh8cx/WEcrOPrnLlRAbm/WHQDlYA6yV7FprkOUBdfS7WNuJkgJwiHRKQ8EH7R/pakOA8lAlRhCjftPhrKvsTHgreRmYNrk+qjnw/pKxiK7cKLfHT6wMPYuz6qVQzpZRc3uOzskkUzVpQxTckXxP7S/Tw9XgaqDuFryo2ImZs1rVaZ/EB56TXYGkC5Xrc7AXK6aX4Ejz8pk0HsQewg+RhUyieAz2ZbIiICInhYdogexKDVXtHmJScUn3l8xAuxLBxtP7wlJ2jT+98jAyYmIdqU+0+RlJ2sn4vIfvGJrNiYB2wv3W+UpO2B90+cuGtjE1Z2yfufP+kpO2G+6vzjDY20TTNtep2L5H95ZfbNUfdt3CMNjfEzne9ONAXHai5qlLc7Ckg+imbram03NK5V6q6HLSUEnvtpcSBbZdmpNajWVcwUGqrAopOt25rrz/rNSM8uSVbon/Y8P/lUx8puZot0gy0jTYW6vIgINwwyesJvLwj2XKDWZT3j6yzmgPCpPEwNk7S65dRYix8R2zPmGyIiAiIgIiIGp3ixGWll5sfkP62kWQazbbxYnNUy8lFvjxP9901dIQlXTwmE73YfE/KZlU6TBX1j4GEPsiOwzKp8RNDtLeRqWIq4ejQoXpkek7Ktxlvext9ZJKXGcr38xrU9o4kKxW/U3tz/AIKGZ5W56PQ/53i8fk8tnkmzPz9dn2SOvvXjOOfDU1uq5hZgt78TrwtY+IliptHaFVQadaq+Yqq9TSqKjFnCA9ZlCgXI587cZADjXchczsSQALk3N7AATrm2dq1NjYPB9eoNcpRpimHRlvRyszZSvCwUX5Na3bMTfevU+I+X4Os8fj4238fv9tLtXZWKtTpI9fEVW6pmqmoUogVCyolIMQWF1a9Q2Gmg5nDxu8O0dm1aYNZVI9LqqRQ07A2KuqixvY9p535yzW6WfVVMJSC01RKWepULIidWyBiuXMQ9PNyHpEW7cXY+Lrbbx+BwzIipT0bq+s0oK2eozFmPHgOAuwFo2ezPi83kn83Dj1m76T/f07ntU3ehU4Zqbg/9LAX+JmrYWJ8ZgbW3ySrtils6mQVpUqzVCLf45ykUx7qg372tymfXNm8p2lfPc+Nl9fdnHbFUaZuGnASk7Wqn2zMIj9J6FlY1mf6RqffbzMfa3PtN5mY4SVqkC71p7T5xmlIWVadso9vPZ5mEdYIFUSnrR2R1vdAqtFpT1vhPOtMCu0WlHWGM0Cq0WlN4vAqtKWS8Xnl4FNKjlvY6dnKeVMMG0NvK8uXi8CxhsAtMEKWAJvbs7h3S71Q7T5zxsQo4so8SJbOPp/eB925+khi91S9n1nopjsEsDGX4LUbwQ/raVqap9Wi/5io/eNXGy2Q1nI7VP6TczQ7OwtfOGZQijjrcn5TfSVqEREikREBKKtQKpY8ACfISuazeDE5KJHNiF+HE/T5wIviapZix4kk+cUxLROsvLDLysdJiUuLHwEyK7THpHj4/pAu0uM430o1Mu06/emHP/YSdkpz2rsbDu/WvQovUsozvTRmsBYC5HKTlx2O3h8t8XLtHIeiLCJX2rQNQqKdIPiDmIAzIPQ1P42U/CSrphwmIxm0aYoUqleimGQKaas6Co1Vy4zLoGtl4nsk9p0VUWVVUdigD6SuScJmN34rlefdxWh0eY9x/5bJe/rmguh95yR5cuMnu526tfZuCrCiaS7SrgK1eoSyYenf1aYUEsRx1sCbcQoBlwnss4SM8/iOfP0qCbq9Gj4PFrjHxRquOsJApkZy6kEs5YnnfhJ5iUGb4RPcQfVPdNSY4cuV5XapXSVXlAMqBlZVXi8pLSg4hR7S+YgXrz28sDELyufBWP6S4pc8KdQ/lt9TGrlXLxeerha54Uj+ZgPpLq7JxB5U18cx/aTVyrUXmUu79Y8aij3VH63lxd2j7VWofAgfSNOrClLVAOJA8SBNou7FL2i7eLMf1l+nu/h1/3a/ECNXq0BxtMe2vwN/pPPtingHbwVv2kpTZ9McEUfCXRSUcAPKNMiKLUc8KVU+IUfrLq4bEHhSA95v2ElFp7JpkRpdk4k/8Nf8AmP6y6u79Y+tVt7qr+skEQrSLu196rUPxt9JcXdmjzDN7xJ+s28QMCnsOgvCmvkJkpg6Y4KvlL0QKRTA5CVREBERAREQEREBNNvFgXqKGXUry7RNzEDnoaxsdD2HSXQ0mmI2dTqesgPwmvqbq0DwBXwJEJiK13lmkdPiZKzufR5l/MyipudTt6DMp8YMR6m0zQZdrbtVk9XK48jC7MxJ4UwPFv2EJi1ee3mUmwMQeLIvgCfqZfTdZz61ZvygD6CXVxrrylqyjiQPEgTdJunS9ou3ixmVS3dw68KaxpiL/AG1OTX90E/SXqVGtXIWmuVQNWcHj2ASWpgaa8EUfCXlQDgLSaZEbpbr1T61Yj3QomQm6qe09RvzGb2IVq6e7eHHsX8dZlU9l0l4IvlMqIFtaCjgo8pWBPYgIiICIiAiIgIiICIiAiIgIiICIiAiIgIiICIiAiIgIiICIiAiIgIiICIiAiIgIiICIiAiIgIiICIiAiIgIiICIiAiIgIiICIiAiIgIiICIiAnk8i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32956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19400"/>
            <a:ext cx="47625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56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000" dirty="0" err="1" smtClean="0"/>
              <a:t>i</a:t>
            </a:r>
            <a:r>
              <a:rPr lang="en-US" sz="4000" dirty="0" smtClean="0"/>
              <a:t>.	1 </a:t>
            </a:r>
            <a:r>
              <a:rPr lang="en-US" sz="4000" dirty="0" smtClean="0"/>
              <a:t>gram (g) = 1000 milligrams (mg)</a:t>
            </a:r>
          </a:p>
          <a:p>
            <a:pPr eaLnBrk="1" hangingPunct="1">
              <a:defRPr/>
            </a:pPr>
            <a:endParaRPr lang="en-US" sz="4000" dirty="0" smtClean="0"/>
          </a:p>
          <a:p>
            <a:pPr marL="0" indent="0" eaLnBrk="1" hangingPunct="1">
              <a:buNone/>
              <a:defRPr/>
            </a:pPr>
            <a:r>
              <a:rPr lang="en-US" sz="4000" dirty="0" smtClean="0"/>
              <a:t>ii.	1 </a:t>
            </a:r>
            <a:r>
              <a:rPr lang="en-US" sz="4000" dirty="0" smtClean="0"/>
              <a:t>kilogram (kg) = 1000 grams (g)</a:t>
            </a:r>
          </a:p>
          <a:p>
            <a:pPr marL="0" indent="0" eaLnBrk="1" hangingPunct="1">
              <a:buNone/>
              <a:defRPr/>
            </a:pPr>
            <a:endParaRPr lang="en-US" sz="4000" dirty="0"/>
          </a:p>
          <a:p>
            <a:pPr marL="0" indent="0" eaLnBrk="1" hangingPunct="1">
              <a:buNone/>
              <a:defRPr/>
            </a:pPr>
            <a:r>
              <a:rPr lang="en-US" sz="4000" dirty="0" smtClean="0"/>
              <a:t>iii.	How </a:t>
            </a:r>
            <a:r>
              <a:rPr lang="en-US" sz="4000" dirty="0" smtClean="0"/>
              <a:t>many </a:t>
            </a:r>
            <a:r>
              <a:rPr lang="en-US" sz="4000" dirty="0" smtClean="0"/>
              <a:t>mg </a:t>
            </a:r>
            <a:r>
              <a:rPr lang="en-US" sz="4000" dirty="0" smtClean="0"/>
              <a:t>are in </a:t>
            </a:r>
            <a:r>
              <a:rPr lang="en-US" sz="4000" dirty="0" smtClean="0"/>
              <a:t>a kg?</a:t>
            </a:r>
            <a:endParaRPr lang="en-US" sz="4000" dirty="0" smtClean="0"/>
          </a:p>
          <a:p>
            <a:pPr eaLnBrk="1" hangingPunct="1">
              <a:defRPr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II. References </a:t>
            </a:r>
            <a:r>
              <a:rPr lang="en-US" dirty="0" smtClean="0"/>
              <a:t>for a gram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  <a:defRPr/>
            </a:pPr>
            <a:r>
              <a:rPr lang="en-US" sz="4000" dirty="0" smtClean="0"/>
              <a:t>a.  	A </a:t>
            </a:r>
            <a:r>
              <a:rPr lang="en-US" sz="4000" dirty="0" smtClean="0"/>
              <a:t>gram can be equal to a: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>
                <a:sym typeface="Wingdings" pitchFamily="2" charset="2"/>
              </a:rPr>
              <a:t>	</a:t>
            </a:r>
            <a:r>
              <a:rPr lang="en-US" sz="4000" dirty="0" smtClean="0">
                <a:sym typeface="Wingdings" pitchFamily="2" charset="2"/>
              </a:rPr>
              <a:t>		</a:t>
            </a:r>
            <a:r>
              <a:rPr lang="en-US" sz="4000" dirty="0" err="1" smtClean="0">
                <a:sym typeface="Wingdings" pitchFamily="2" charset="2"/>
              </a:rPr>
              <a:t>i</a:t>
            </a:r>
            <a:r>
              <a:rPr lang="en-US" sz="4000" dirty="0" smtClean="0">
                <a:sym typeface="Wingdings" pitchFamily="2" charset="2"/>
              </a:rPr>
              <a:t>. </a:t>
            </a:r>
            <a:r>
              <a:rPr lang="en-US" sz="4000" dirty="0" smtClean="0">
                <a:sym typeface="Wingdings" pitchFamily="2" charset="2"/>
              </a:rPr>
              <a:t>Pen </a:t>
            </a:r>
            <a:r>
              <a:rPr lang="en-US" sz="4000" dirty="0" smtClean="0">
                <a:sym typeface="Wingdings" pitchFamily="2" charset="2"/>
              </a:rPr>
              <a:t>cap on a plastic </a:t>
            </a:r>
            <a:r>
              <a:rPr lang="en-US" sz="4000" dirty="0" err="1" smtClean="0">
                <a:sym typeface="Wingdings" pitchFamily="2" charset="2"/>
              </a:rPr>
              <a:t>Bic</a:t>
            </a:r>
            <a:r>
              <a:rPr lang="en-US" sz="4000" dirty="0" smtClean="0">
                <a:sym typeface="Wingdings" pitchFamily="2" charset="2"/>
              </a:rPr>
              <a:t> pen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>
                <a:sym typeface="Wingdings" pitchFamily="2" charset="2"/>
              </a:rPr>
              <a:t>	</a:t>
            </a:r>
            <a:r>
              <a:rPr lang="en-US" sz="4000" dirty="0" smtClean="0">
                <a:sym typeface="Wingdings" pitchFamily="2" charset="2"/>
              </a:rPr>
              <a:t>		ii. </a:t>
            </a:r>
            <a:r>
              <a:rPr lang="en-US" sz="4000" dirty="0" smtClean="0">
                <a:sym typeface="Wingdings" pitchFamily="2" charset="2"/>
              </a:rPr>
              <a:t>Raisin</a:t>
            </a:r>
            <a:endParaRPr lang="en-US" sz="4000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>
                <a:sym typeface="Wingdings" pitchFamily="2" charset="2"/>
              </a:rPr>
              <a:t>	</a:t>
            </a:r>
            <a:r>
              <a:rPr lang="en-US" sz="4000" dirty="0" smtClean="0">
                <a:sym typeface="Wingdings" pitchFamily="2" charset="2"/>
              </a:rPr>
              <a:t>		iii. </a:t>
            </a:r>
            <a:r>
              <a:rPr lang="en-US" sz="4000" dirty="0" smtClean="0">
                <a:sym typeface="Wingdings" pitchFamily="2" charset="2"/>
              </a:rPr>
              <a:t>Single </a:t>
            </a:r>
            <a:r>
              <a:rPr lang="en-US" sz="4000" dirty="0" err="1" smtClean="0">
                <a:sym typeface="Wingdings" pitchFamily="2" charset="2"/>
              </a:rPr>
              <a:t>Smartie</a:t>
            </a:r>
            <a:r>
              <a:rPr lang="en-US" sz="4000" dirty="0" smtClean="0">
                <a:sym typeface="Wingdings" pitchFamily="2" charset="2"/>
              </a:rPr>
              <a:t> </a:t>
            </a:r>
            <a:r>
              <a:rPr lang="en-US" sz="4000" dirty="0" smtClean="0">
                <a:sym typeface="Wingdings" pitchFamily="2" charset="2"/>
              </a:rPr>
              <a:t>candy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>
                <a:sym typeface="Wingdings" pitchFamily="2" charset="2"/>
              </a:rPr>
              <a:t>	</a:t>
            </a:r>
            <a:r>
              <a:rPr lang="en-US" sz="4000" dirty="0" smtClean="0">
                <a:sym typeface="Wingdings" pitchFamily="2" charset="2"/>
              </a:rPr>
              <a:t>		iv. Paperclip</a:t>
            </a:r>
            <a:endParaRPr lang="en-US" sz="4000" dirty="0" smtClean="0">
              <a:sym typeface="Wingdings" pitchFamily="2" charset="2"/>
            </a:endParaRPr>
          </a:p>
          <a:p>
            <a:pPr marL="0" indent="0" eaLnBrk="1" hangingPunct="1">
              <a:buNone/>
              <a:defRPr/>
            </a:pPr>
            <a:r>
              <a:rPr lang="en-US" sz="4000" dirty="0" smtClean="0"/>
              <a:t>b.  	A </a:t>
            </a:r>
            <a:r>
              <a:rPr lang="en-US" sz="4000" dirty="0" smtClean="0"/>
              <a:t>brand new US nickel will have a </a:t>
            </a:r>
            <a:r>
              <a:rPr lang="en-US" sz="4000" dirty="0" smtClean="0"/>
              <a:t>	mass of </a:t>
            </a:r>
            <a:r>
              <a:rPr lang="en-US" sz="4000" dirty="0" smtClean="0"/>
              <a:t>5 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III. Scientific </a:t>
            </a:r>
            <a:r>
              <a:rPr lang="en-US" dirty="0" smtClean="0"/>
              <a:t>Notation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000" dirty="0" smtClean="0"/>
              <a:t>a. Used to save space when dealing with extremely large or extremely small numbers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Scientific Notation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000" dirty="0" smtClean="0"/>
              <a:t> b. Rules for writing in Scientific Notation</a:t>
            </a:r>
          </a:p>
          <a:p>
            <a:pPr marL="0" indent="0" eaLnBrk="1" hangingPunct="1">
              <a:buNone/>
              <a:defRPr/>
            </a:pPr>
            <a:endParaRPr lang="en-US" sz="4000" dirty="0"/>
          </a:p>
          <a:p>
            <a:pPr marL="0" indent="0" eaLnBrk="1" hangingPunct="1">
              <a:buNone/>
              <a:defRPr/>
            </a:pPr>
            <a:r>
              <a:rPr lang="en-US" sz="4000" dirty="0" smtClean="0"/>
              <a:t>	</a:t>
            </a:r>
            <a:r>
              <a:rPr lang="en-US" sz="4000" dirty="0" err="1" smtClean="0"/>
              <a:t>i</a:t>
            </a:r>
            <a:r>
              <a:rPr lang="en-US" sz="4000" dirty="0" smtClean="0"/>
              <a:t>. must be 1 digit left of the decimal</a:t>
            </a:r>
          </a:p>
          <a:p>
            <a:pPr marL="0" indent="0" eaLnBrk="1" hangingPunct="1"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ii. Move decimal right = 10x –</a:t>
            </a:r>
          </a:p>
          <a:p>
            <a:pPr marL="0" indent="0" eaLnBrk="1" hangingPunct="1">
              <a:buNone/>
              <a:defRPr/>
            </a:pPr>
            <a:r>
              <a:rPr lang="en-US" sz="4000" dirty="0"/>
              <a:t>	</a:t>
            </a:r>
            <a:r>
              <a:rPr lang="en-US" sz="4000" dirty="0" smtClean="0"/>
              <a:t>iii. Move decimal left = 10x +</a:t>
            </a:r>
          </a:p>
          <a:p>
            <a:pPr lvl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0358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Scientific Notation</a:t>
            </a:r>
          </a:p>
        </p:txBody>
      </p:sp>
      <p:pic>
        <p:nvPicPr>
          <p:cNvPr id="1028" name="Picture 4" descr="http://upload.wikimedia.org/wikibooks/en/thumb/e/ea/Scientific_Notation_Small.svg/220px-Scientific_Notation_Small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4800600" cy="338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6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smtClean="0"/>
              <a:t>A tennis shoe has a mass of 963 grams.  In milligrams, it is 963,000 mg, so in scientific notation we would write it as: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400" smtClean="0"/>
              <a:t>9.63 x 10</a:t>
            </a:r>
            <a:r>
              <a:rPr lang="en-US" sz="4400" baseline="30000" smtClean="0"/>
              <a:t>5</a:t>
            </a:r>
            <a:r>
              <a:rPr lang="en-US" sz="4400" smtClean="0"/>
              <a:t> mg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112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METRIC MASS</vt:lpstr>
      <vt:lpstr>PowerPoint Presentation</vt:lpstr>
      <vt:lpstr>PowerPoint Presentation</vt:lpstr>
      <vt:lpstr>PowerPoint Presentation</vt:lpstr>
      <vt:lpstr>II. References for a gram</vt:lpstr>
      <vt:lpstr>III. Scientific Notation</vt:lpstr>
      <vt:lpstr>Scientific Notation</vt:lpstr>
      <vt:lpstr>Scientific Notation</vt:lpstr>
      <vt:lpstr>Example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GRAMS</dc:title>
  <dc:creator>Windows User</dc:creator>
  <cp:lastModifiedBy>Joshua Kirchner</cp:lastModifiedBy>
  <cp:revision>13</cp:revision>
  <dcterms:created xsi:type="dcterms:W3CDTF">2007-11-09T12:34:38Z</dcterms:created>
  <dcterms:modified xsi:type="dcterms:W3CDTF">2014-10-02T14:26:50Z</dcterms:modified>
</cp:coreProperties>
</file>