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EFBA9-CB72-4F90-8116-60DADF2083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63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B201F-4A68-44A3-889B-96D8E33D71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7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5B793-3115-46DE-B520-FF6F5F32BA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11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4AC21-820E-4B7D-A787-59AFCA5112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07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52515-18FE-4FE5-B2DF-ED2B4F4433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6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8B2FC-D801-4CC1-8617-070060CACC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9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372F1-1F7E-4107-8366-F18C759853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9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942B2-83D8-4202-95A7-F24A40B9B1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0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154A9-3921-48EB-AE9F-8936A259F2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54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4B20-CCAF-4B9D-B622-202CDC62EE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68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A3601-E9B7-4F80-B7DC-342429F598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9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04F743-4431-4C16-8021-39FC824C00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6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920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6000" dirty="0" smtClean="0"/>
              <a:t>METRIC VOLUME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I. 	Metric </a:t>
            </a:r>
            <a:r>
              <a:rPr lang="en-US" altLang="en-US" sz="4000" dirty="0" smtClean="0"/>
              <a:t>volume is based off the </a:t>
            </a:r>
            <a:r>
              <a:rPr lang="en-US" altLang="en-US" sz="4000" dirty="0" smtClean="0"/>
              <a:t>	liter </a:t>
            </a:r>
            <a:r>
              <a:rPr lang="en-US" altLang="en-US" sz="4000" dirty="0" smtClean="0"/>
              <a:t>for liquids, or cubic meters </a:t>
            </a:r>
            <a:r>
              <a:rPr lang="en-US" altLang="en-US" sz="4000" dirty="0" smtClean="0"/>
              <a:t>	for </a:t>
            </a:r>
            <a:r>
              <a:rPr lang="en-US" altLang="en-US" sz="4000" dirty="0" smtClean="0"/>
              <a:t>solids</a:t>
            </a:r>
          </a:p>
          <a:p>
            <a:pPr eaLnBrk="1" hangingPunct="1">
              <a:defRPr/>
            </a:pPr>
            <a:endParaRPr lang="en-US" altLang="en-US" sz="4000" dirty="0" smtClean="0"/>
          </a:p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a. 	1 </a:t>
            </a:r>
            <a:r>
              <a:rPr lang="en-US" altLang="en-US" sz="4000" dirty="0" smtClean="0"/>
              <a:t>mL = 1 cm</a:t>
            </a:r>
            <a:r>
              <a:rPr lang="en-US" altLang="en-US" sz="4000" baseline="30000" dirty="0" smtClean="0"/>
              <a:t>3</a:t>
            </a:r>
            <a:endParaRPr lang="en-US" altLang="en-US" sz="4000" dirty="0" smtClean="0"/>
          </a:p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b. 	1 </a:t>
            </a:r>
            <a:r>
              <a:rPr lang="en-US" altLang="en-US" sz="4000" dirty="0" smtClean="0"/>
              <a:t>L = 0.001 cubic meters</a:t>
            </a:r>
          </a:p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c.	1 </a:t>
            </a:r>
            <a:r>
              <a:rPr lang="en-US" altLang="en-US" sz="4000" dirty="0" smtClean="0"/>
              <a:t>kiloliter = 1 m</a:t>
            </a:r>
            <a:r>
              <a:rPr lang="en-US" altLang="en-US" sz="4000" baseline="30000" dirty="0" smtClean="0"/>
              <a:t>3</a:t>
            </a:r>
            <a:endParaRPr lang="en-US" altLang="en-US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 dirty="0" smtClean="0"/>
              <a:t>II. Reading </a:t>
            </a:r>
            <a:r>
              <a:rPr lang="en-US" altLang="en-US" sz="4800" dirty="0" smtClean="0"/>
              <a:t>Volume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257800" cy="4800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a.	Liquids </a:t>
            </a:r>
            <a:r>
              <a:rPr lang="en-US" altLang="en-US" sz="4000" dirty="0" smtClean="0"/>
              <a:t>will form a </a:t>
            </a:r>
            <a:r>
              <a:rPr lang="en-US" altLang="en-US" sz="4000" dirty="0" smtClean="0"/>
              <a:t>	</a:t>
            </a:r>
            <a:r>
              <a:rPr lang="en-US" altLang="en-US" sz="4000" b="1" u="sng" dirty="0" smtClean="0"/>
              <a:t>meniscus</a:t>
            </a:r>
            <a:r>
              <a:rPr lang="en-US" altLang="en-US" sz="4000" dirty="0" smtClean="0"/>
              <a:t> </a:t>
            </a:r>
            <a:r>
              <a:rPr lang="en-US" altLang="en-US" sz="4000" dirty="0" smtClean="0"/>
              <a:t>while in a </a:t>
            </a:r>
            <a:r>
              <a:rPr lang="en-US" altLang="en-US" sz="4000" dirty="0" smtClean="0"/>
              <a:t>	graduated </a:t>
            </a:r>
            <a:r>
              <a:rPr lang="en-US" altLang="en-US" sz="4000" dirty="0" smtClean="0"/>
              <a:t>cylinder.</a:t>
            </a:r>
          </a:p>
          <a:p>
            <a:pPr eaLnBrk="1" hangingPunct="1">
              <a:defRPr/>
            </a:pPr>
            <a:endParaRPr lang="en-US" altLang="en-US" sz="4000" dirty="0" smtClean="0"/>
          </a:p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b.	The </a:t>
            </a:r>
            <a:r>
              <a:rPr lang="en-US" altLang="en-US" sz="4000" dirty="0" smtClean="0"/>
              <a:t>volume is </a:t>
            </a:r>
            <a:r>
              <a:rPr lang="en-US" altLang="en-US" sz="4000" dirty="0" smtClean="0"/>
              <a:t>	measured </a:t>
            </a:r>
            <a:r>
              <a:rPr lang="en-US" altLang="en-US" sz="4000" dirty="0" smtClean="0"/>
              <a:t>from the </a:t>
            </a:r>
            <a:r>
              <a:rPr lang="en-US" altLang="en-US" sz="4000" dirty="0" smtClean="0"/>
              <a:t>	bottom </a:t>
            </a:r>
            <a:r>
              <a:rPr lang="en-US" altLang="en-US" sz="4000" dirty="0" smtClean="0"/>
              <a:t>of the </a:t>
            </a:r>
            <a:r>
              <a:rPr lang="en-US" altLang="en-US" sz="4000" dirty="0" smtClean="0"/>
              <a:t>	meniscus</a:t>
            </a:r>
            <a:endParaRPr lang="en-US" altLang="en-US" sz="4000" b="1" u="sng" dirty="0" smtClean="0"/>
          </a:p>
        </p:txBody>
      </p:sp>
      <p:pic>
        <p:nvPicPr>
          <p:cNvPr id="5124" name="Picture 4" descr="menis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828800"/>
            <a:ext cx="388937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6"/>
          <p:cNvSpPr>
            <a:spLocks noChangeShapeType="1"/>
          </p:cNvSpPr>
          <p:nvPr/>
        </p:nvSpPr>
        <p:spPr bwMode="auto">
          <a:xfrm flipH="1">
            <a:off x="5334000" y="3810000"/>
            <a:ext cx="1981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857250" indent="-857250" eaLnBrk="1" hangingPunct="1">
              <a:buFont typeface="Wingdings" pitchFamily="2" charset="2"/>
              <a:buAutoNum type="romanUcPeriod" startAt="3"/>
              <a:defRPr/>
            </a:pPr>
            <a:r>
              <a:rPr lang="en-US" altLang="en-US" sz="4000" dirty="0" smtClean="0"/>
              <a:t>Volume Displacement</a:t>
            </a:r>
          </a:p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a.	a </a:t>
            </a:r>
            <a:r>
              <a:rPr lang="en-US" altLang="en-US" sz="4000" dirty="0" smtClean="0"/>
              <a:t>solid object will displace an </a:t>
            </a:r>
            <a:r>
              <a:rPr lang="en-US" altLang="en-US" sz="4000" dirty="0" smtClean="0"/>
              <a:t>	amount </a:t>
            </a:r>
            <a:r>
              <a:rPr lang="en-US" altLang="en-US" sz="4000" dirty="0" smtClean="0"/>
              <a:t>of water equal to its </a:t>
            </a:r>
            <a:r>
              <a:rPr lang="en-US" altLang="en-US" sz="4000" dirty="0" smtClean="0"/>
              <a:t>	volume</a:t>
            </a:r>
            <a:endParaRPr lang="en-US" altLang="en-US" sz="4000" dirty="0" smtClean="0"/>
          </a:p>
        </p:txBody>
      </p:sp>
      <p:pic>
        <p:nvPicPr>
          <p:cNvPr id="9219" name="Picture 4" descr="displ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3894410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114800"/>
            <a:ext cx="82296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Which eye level will give the most accurate reading?</a:t>
            </a:r>
          </a:p>
        </p:txBody>
      </p:sp>
      <p:pic>
        <p:nvPicPr>
          <p:cNvPr id="6147" name="Picture 4" descr="anglemenis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486400" cy="409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 smtClean="0"/>
              <a:t>How much liquid is in this cylinder?</a:t>
            </a:r>
          </a:p>
        </p:txBody>
      </p:sp>
      <p:pic>
        <p:nvPicPr>
          <p:cNvPr id="7171" name="Picture 4" descr="gradcylzoom73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334000" cy="33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How many mL are in this graduated cylinder?</a:t>
            </a:r>
          </a:p>
        </p:txBody>
      </p:sp>
      <p:pic>
        <p:nvPicPr>
          <p:cNvPr id="8195" name="Picture 4" descr="662menis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79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41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Garamond</vt:lpstr>
      <vt:lpstr>Arial</vt:lpstr>
      <vt:lpstr>Wingdings</vt:lpstr>
      <vt:lpstr>Calibri</vt:lpstr>
      <vt:lpstr>Office Theme</vt:lpstr>
      <vt:lpstr>METRIC VOLUME</vt:lpstr>
      <vt:lpstr>PowerPoint Presentation</vt:lpstr>
      <vt:lpstr>II. Reading Volume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VOLUME</dc:title>
  <dc:creator>Windows User</dc:creator>
  <cp:lastModifiedBy>Joshua Kirchner</cp:lastModifiedBy>
  <cp:revision>8</cp:revision>
  <dcterms:created xsi:type="dcterms:W3CDTF">2007-11-13T12:28:15Z</dcterms:created>
  <dcterms:modified xsi:type="dcterms:W3CDTF">2014-10-08T13:53:02Z</dcterms:modified>
</cp:coreProperties>
</file>